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77" r:id="rId4"/>
    <p:sldId id="258" r:id="rId5"/>
    <p:sldId id="265" r:id="rId6"/>
    <p:sldId id="266" r:id="rId7"/>
    <p:sldId id="259" r:id="rId8"/>
    <p:sldId id="267" r:id="rId9"/>
    <p:sldId id="260" r:id="rId10"/>
    <p:sldId id="268" r:id="rId11"/>
    <p:sldId id="261" r:id="rId12"/>
    <p:sldId id="269" r:id="rId13"/>
    <p:sldId id="262" r:id="rId14"/>
    <p:sldId id="270" r:id="rId15"/>
    <p:sldId id="263" r:id="rId16"/>
    <p:sldId id="271" r:id="rId17"/>
    <p:sldId id="272" r:id="rId18"/>
    <p:sldId id="273" r:id="rId19"/>
    <p:sldId id="274" r:id="rId20"/>
    <p:sldId id="26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1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8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9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9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6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3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2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2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5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2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8EF1A-4C96-25C8-A2B7-AA48DA321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800"/>
              <a:t>The Blurple Fishbirds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83F4C-5961-C902-C6EB-FDAEA39E3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8633" y="4818126"/>
            <a:ext cx="3608208" cy="1268984"/>
          </a:xfrm>
        </p:spPr>
        <p:txBody>
          <a:bodyPr>
            <a:normAutofit/>
          </a:bodyPr>
          <a:lstStyle/>
          <a:p>
            <a:r>
              <a:rPr lang="en-US" sz="2200"/>
              <a:t>Documenting the creation of a full stack application with .NET Core</a:t>
            </a:r>
          </a:p>
        </p:txBody>
      </p:sp>
      <p:pic>
        <p:nvPicPr>
          <p:cNvPr id="1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6D3A91C-6E79-8F26-0C17-35006BEC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2" r="-2" b="21391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8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DD3CA095-98CC-7D24-77CE-D80A1F32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103871"/>
            <a:ext cx="5268285" cy="332512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1A0554-F570-E260-9CC1-69B0B686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63" y="2669309"/>
            <a:ext cx="5943600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6ACD-EB28-2DCA-9286-0AB52985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A7FC-4F82-5352-5696-4DB30F4D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Cleaned the views to be centered and use the correct terminology</a:t>
            </a:r>
          </a:p>
          <a:p>
            <a:r>
              <a:rPr lang="en-US" dirty="0"/>
              <a:t>Distinguished Index from other CRUD views</a:t>
            </a:r>
          </a:p>
          <a:p>
            <a:pPr lvl="1"/>
            <a:r>
              <a:rPr lang="en-US" dirty="0"/>
              <a:t>Implemented datatables.net</a:t>
            </a:r>
          </a:p>
          <a:p>
            <a:r>
              <a:rPr lang="en-US" dirty="0"/>
              <a:t>Assigned access by role per Use-Case Diagram</a:t>
            </a:r>
          </a:p>
          <a:p>
            <a:pPr lvl="1"/>
            <a:r>
              <a:rPr lang="en-US" dirty="0"/>
              <a:t>{insert image around here}</a:t>
            </a:r>
          </a:p>
        </p:txBody>
      </p:sp>
    </p:spTree>
    <p:extLst>
      <p:ext uri="{BB962C8B-B14F-4D97-AF65-F5344CB8AC3E}">
        <p14:creationId xmlns:p14="http://schemas.microsoft.com/office/powerpoint/2010/main" val="269794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74D37BF-FA7F-775E-B7DC-54C580181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41" y="165533"/>
            <a:ext cx="5370360" cy="314108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BD1CFF-D9FE-2C94-7B83-DFA3CF7E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8940"/>
            <a:ext cx="5943600" cy="241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E25E5-667B-2248-D0B7-D64E034FC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03" y="3602341"/>
            <a:ext cx="7496175" cy="31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9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78C1-E55C-49E7-9BC3-37D51C2B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10B-50D7-E574-A99A-E2B22251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the </a:t>
            </a:r>
            <a:r>
              <a:rPr lang="en-US" dirty="0" err="1"/>
              <a:t>appsettings.json</a:t>
            </a:r>
            <a:r>
              <a:rPr lang="en-US" dirty="0"/>
              <a:t> with functioning information</a:t>
            </a:r>
          </a:p>
          <a:p>
            <a:r>
              <a:rPr lang="en-US" dirty="0"/>
              <a:t>Added a Contact </a:t>
            </a:r>
            <a:r>
              <a:rPr lang="en-US" dirty="0" err="1"/>
              <a:t>ViewModel</a:t>
            </a:r>
            <a:r>
              <a:rPr lang="en-US" dirty="0"/>
              <a:t> for form rendering.</a:t>
            </a:r>
          </a:p>
          <a:p>
            <a:r>
              <a:rPr lang="en-US" dirty="0"/>
              <a:t>Brought in _config alongside _logger</a:t>
            </a:r>
          </a:p>
          <a:p>
            <a:r>
              <a:rPr lang="en-US" dirty="0"/>
              <a:t>Adjusted all other necessary logic for post action</a:t>
            </a:r>
          </a:p>
        </p:txBody>
      </p:sp>
    </p:spTree>
    <p:extLst>
      <p:ext uri="{BB962C8B-B14F-4D97-AF65-F5344CB8AC3E}">
        <p14:creationId xmlns:p14="http://schemas.microsoft.com/office/powerpoint/2010/main" val="88724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1855195-E830-B57C-A002-D1D03470F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13" y="119353"/>
            <a:ext cx="5267927" cy="3309648"/>
          </a:xfrm>
          <a:prstGeom prst="rect">
            <a:avLst/>
          </a:prstGeom>
        </p:spPr>
      </p:pic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90E4912A-FE39-C515-37D8-DFBBA557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53"/>
            <a:ext cx="5943600" cy="3110721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290695E-327A-9F46-1AE1-093EB9D9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734724"/>
            <a:ext cx="594360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41D5-B5B5-8C66-56AA-A9C6592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Wishing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99E7-2720-8F41-1BB7-E60D5FED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styling for Landing page and Layout </a:t>
            </a:r>
          </a:p>
          <a:p>
            <a:r>
              <a:rPr lang="en-US" dirty="0"/>
              <a:t>Conditional rendering by role</a:t>
            </a:r>
          </a:p>
          <a:p>
            <a:r>
              <a:rPr lang="en-US" dirty="0"/>
              <a:t>Fixed </a:t>
            </a:r>
            <a:r>
              <a:rPr lang="en-US" dirty="0" err="1"/>
              <a:t>ScheduledClassId</a:t>
            </a:r>
            <a:r>
              <a:rPr lang="en-US" dirty="0"/>
              <a:t> create feature to be </a:t>
            </a:r>
            <a:r>
              <a:rPr lang="en-US" dirty="0" err="1"/>
              <a:t>ClassInfo</a:t>
            </a:r>
            <a:r>
              <a:rPr lang="en-US" dirty="0"/>
              <a:t> partial</a:t>
            </a:r>
          </a:p>
          <a:p>
            <a:r>
              <a:rPr lang="en-US" dirty="0"/>
              <a:t>Reviewed the Edit submit for Enrollment and Scheduled Classes.</a:t>
            </a:r>
          </a:p>
        </p:txBody>
      </p:sp>
    </p:spTree>
    <p:extLst>
      <p:ext uri="{BB962C8B-B14F-4D97-AF65-F5344CB8AC3E}">
        <p14:creationId xmlns:p14="http://schemas.microsoft.com/office/powerpoint/2010/main" val="130724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52625F-5447-E523-03E0-0185957B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8" y="319696"/>
            <a:ext cx="5525018" cy="2897125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30EBF9-B394-1E14-3C72-91C093357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54" y="3429000"/>
            <a:ext cx="5943600" cy="29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E0FF47E-0201-4CEC-B823-FC00560A3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0"/>
            <a:ext cx="11685864" cy="6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6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0F66ED-6683-1C16-C66E-551733547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5" y="129309"/>
            <a:ext cx="11222180" cy="55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DE668-C327-A676-AD20-BBD2F76C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960581"/>
            <a:ext cx="11222182" cy="40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2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5C68-E08D-282C-873C-A1525A10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7330-768C-A9A6-9E9C-1EC5DC01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repo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r>
              <a:rPr lang="en-US" dirty="0"/>
              <a:t>Updated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Added project with </a:t>
            </a:r>
            <a:r>
              <a:rPr lang="en-US" dirty="0" err="1"/>
              <a:t>.Net</a:t>
            </a:r>
            <a:r>
              <a:rPr lang="en-US" dirty="0"/>
              <a:t> to the cloned path</a:t>
            </a:r>
          </a:p>
          <a:p>
            <a:r>
              <a:rPr lang="en-US" dirty="0"/>
              <a:t>Created Kanban board using Trello</a:t>
            </a:r>
          </a:p>
          <a:p>
            <a:pPr lvl="1"/>
            <a:r>
              <a:rPr lang="en-US" dirty="0"/>
              <a:t>Loaded requirements as cards</a:t>
            </a:r>
          </a:p>
        </p:txBody>
      </p:sp>
    </p:spTree>
    <p:extLst>
      <p:ext uri="{BB962C8B-B14F-4D97-AF65-F5344CB8AC3E}">
        <p14:creationId xmlns:p14="http://schemas.microsoft.com/office/powerpoint/2010/main" val="97014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8341-0D16-0D9E-6B22-BB1678EB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C79A-FD66-DFE1-ECD1-72955741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one person monitor the Kanban board and the ongoing notes doc.</a:t>
            </a:r>
          </a:p>
          <a:p>
            <a:r>
              <a:rPr lang="en-US" dirty="0"/>
              <a:t>Added ‘Docs and Tracking’ to source control</a:t>
            </a:r>
          </a:p>
          <a:p>
            <a:pPr lvl="1"/>
            <a:r>
              <a:rPr lang="en-US" dirty="0"/>
              <a:t>Allowed record and changing of hands between driver/navigator/assistant navigator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D6997-2748-22E0-3D91-4735A7C17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6680" y="4149076"/>
            <a:ext cx="2924175" cy="2276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6A179-428D-5C6E-14EC-7CC2635F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3" y="0"/>
            <a:ext cx="769389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8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E9450C-5582-AA0C-4697-B6F10EBA8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6" y="791769"/>
            <a:ext cx="10107798" cy="49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ABE36-D209-7CF1-A31A-3E942A78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38" y="646546"/>
            <a:ext cx="10849007" cy="5079999"/>
          </a:xfrm>
        </p:spPr>
      </p:pic>
    </p:spTree>
    <p:extLst>
      <p:ext uri="{BB962C8B-B14F-4D97-AF65-F5344CB8AC3E}">
        <p14:creationId xmlns:p14="http://schemas.microsoft.com/office/powerpoint/2010/main" val="286750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C662-F927-4F53-24DC-BA63D92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Data and prep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4BFD-7F02-7634-EE7A-ACC5FAF68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and scripted the database</a:t>
            </a:r>
          </a:p>
          <a:p>
            <a:r>
              <a:rPr lang="en-US" dirty="0"/>
              <a:t>Added records to each table per schema using SSMS.</a:t>
            </a:r>
          </a:p>
        </p:txBody>
      </p:sp>
    </p:spTree>
    <p:extLst>
      <p:ext uri="{BB962C8B-B14F-4D97-AF65-F5344CB8AC3E}">
        <p14:creationId xmlns:p14="http://schemas.microsoft.com/office/powerpoint/2010/main" val="148917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1A610AD-F816-3F1C-F232-7ACDD7113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6" y="82406"/>
            <a:ext cx="4693733" cy="576421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34B491-7319-9B01-57ED-43476682A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91" y="2514570"/>
            <a:ext cx="5943600" cy="1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F0F857-25FC-4AD9-B1E3-188062ED0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454" y="913678"/>
            <a:ext cx="8895091" cy="39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652C-5B30-AAA1-4618-9215BE21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and 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1B14-0BEE-3CFC-EBA8-CEA36A99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Scaffolded DB context</a:t>
            </a:r>
          </a:p>
          <a:p>
            <a:r>
              <a:rPr lang="en-US" dirty="0"/>
              <a:t>Brought in data into the data layer</a:t>
            </a:r>
          </a:p>
          <a:p>
            <a:r>
              <a:rPr lang="en-US" dirty="0"/>
              <a:t>Created metadata and partial classes</a:t>
            </a:r>
          </a:p>
          <a:p>
            <a:r>
              <a:rPr lang="en-US" dirty="0"/>
              <a:t>Scaffolded all controllers and associated views</a:t>
            </a:r>
          </a:p>
        </p:txBody>
      </p:sp>
    </p:spTree>
    <p:extLst>
      <p:ext uri="{BB962C8B-B14F-4D97-AF65-F5344CB8AC3E}">
        <p14:creationId xmlns:p14="http://schemas.microsoft.com/office/powerpoint/2010/main" val="25179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3BA1641-D5FA-BFBD-CB69-E1DE9161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5199"/>
            <a:ext cx="6996418" cy="352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CC361-19CA-409C-911D-4619D6C5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16" y="3740726"/>
            <a:ext cx="8353425" cy="28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1193-1A54-E64C-B923-93F21F45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8710-550B-BCC2-9D6D-EDDA9EDC3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all links in the shared _Layout file.</a:t>
            </a:r>
          </a:p>
          <a:p>
            <a:r>
              <a:rPr lang="en-US" dirty="0"/>
              <a:t>Structured header and sidebar</a:t>
            </a:r>
          </a:p>
          <a:p>
            <a:r>
              <a:rPr lang="en-US" dirty="0"/>
              <a:t>Established ‘directory’ for the application</a:t>
            </a:r>
          </a:p>
          <a:p>
            <a:r>
              <a:rPr lang="en-US" dirty="0"/>
              <a:t>Cleaned vocabulary</a:t>
            </a:r>
          </a:p>
        </p:txBody>
      </p:sp>
    </p:spTree>
    <p:extLst>
      <p:ext uri="{BB962C8B-B14F-4D97-AF65-F5344CB8AC3E}">
        <p14:creationId xmlns:p14="http://schemas.microsoft.com/office/powerpoint/2010/main" val="395770822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4D55"/>
      </a:accent1>
      <a:accent2>
        <a:srgbClr val="B13B75"/>
      </a:accent2>
      <a:accent3>
        <a:srgbClr val="C34DB8"/>
      </a:accent3>
      <a:accent4>
        <a:srgbClr val="8B3BB1"/>
      </a:accent4>
      <a:accent5>
        <a:srgbClr val="6B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250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Neue Haas Grotesk Text Pro</vt:lpstr>
      <vt:lpstr>InterweaveVTI</vt:lpstr>
      <vt:lpstr>The Blurple Fishbirds</vt:lpstr>
      <vt:lpstr>Setting up</vt:lpstr>
      <vt:lpstr>PowerPoint Presentation</vt:lpstr>
      <vt:lpstr>Dummy Data and prep </vt:lpstr>
      <vt:lpstr>PowerPoint Presentation</vt:lpstr>
      <vt:lpstr>PowerPoint Presentation</vt:lpstr>
      <vt:lpstr>MVC and EF</vt:lpstr>
      <vt:lpstr>PowerPoint Presentation</vt:lpstr>
      <vt:lpstr>_Layout</vt:lpstr>
      <vt:lpstr>PowerPoint Presentation</vt:lpstr>
      <vt:lpstr>View Logic</vt:lpstr>
      <vt:lpstr>PowerPoint Presentation</vt:lpstr>
      <vt:lpstr>Contact Form</vt:lpstr>
      <vt:lpstr>PowerPoint Presentation</vt:lpstr>
      <vt:lpstr>Testing and Wishing</vt:lpstr>
      <vt:lpstr>PowerPoint Presentation</vt:lpstr>
      <vt:lpstr>PowerPoint Presentation</vt:lpstr>
      <vt:lpstr>PowerPoint Presentation</vt:lpstr>
      <vt:lpstr>PowerPoint Presentation</vt:lpstr>
      <vt:lpstr>Documentation and Tracking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Blurple Fishbirds</dc:title>
  <dc:creator>Evan Noel</dc:creator>
  <cp:lastModifiedBy>Evan Noel</cp:lastModifiedBy>
  <cp:revision>2</cp:revision>
  <dcterms:created xsi:type="dcterms:W3CDTF">2023-01-20T18:56:17Z</dcterms:created>
  <dcterms:modified xsi:type="dcterms:W3CDTF">2023-01-20T19:45:50Z</dcterms:modified>
</cp:coreProperties>
</file>